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62" r:id="rId4"/>
    <p:sldId id="258" r:id="rId5"/>
    <p:sldId id="259" r:id="rId6"/>
    <p:sldId id="292" r:id="rId7"/>
    <p:sldId id="260" r:id="rId8"/>
    <p:sldId id="263" r:id="rId9"/>
    <p:sldId id="264" r:id="rId10"/>
    <p:sldId id="265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273" r:id="rId20"/>
    <p:sldId id="274" r:id="rId21"/>
    <p:sldId id="287" r:id="rId22"/>
    <p:sldId id="267" r:id="rId23"/>
    <p:sldId id="301" r:id="rId24"/>
    <p:sldId id="305" r:id="rId25"/>
    <p:sldId id="266" r:id="rId26"/>
    <p:sldId id="302" r:id="rId27"/>
    <p:sldId id="288" r:id="rId28"/>
    <p:sldId id="268" r:id="rId29"/>
    <p:sldId id="269" r:id="rId30"/>
    <p:sldId id="286" r:id="rId31"/>
    <p:sldId id="303" r:id="rId32"/>
    <p:sldId id="304" r:id="rId33"/>
    <p:sldId id="281" r:id="rId34"/>
    <p:sldId id="284" r:id="rId35"/>
    <p:sldId id="285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569F723C-6701-4883-BEB1-BD4C862B4E1F}">
          <p14:sldIdLst>
            <p14:sldId id="256"/>
            <p14:sldId id="257"/>
            <p14:sldId id="262"/>
            <p14:sldId id="258"/>
            <p14:sldId id="259"/>
            <p14:sldId id="292"/>
            <p14:sldId id="260"/>
            <p14:sldId id="263"/>
            <p14:sldId id="264"/>
            <p14:sldId id="265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273"/>
            <p14:sldId id="274"/>
            <p14:sldId id="287"/>
            <p14:sldId id="267"/>
            <p14:sldId id="301"/>
            <p14:sldId id="305"/>
            <p14:sldId id="266"/>
            <p14:sldId id="302"/>
            <p14:sldId id="288"/>
            <p14:sldId id="268"/>
            <p14:sldId id="269"/>
            <p14:sldId id="286"/>
            <p14:sldId id="303"/>
            <p14:sldId id="304"/>
            <p14:sldId id="281"/>
            <p14:sldId id="284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944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69D238-4945-433E-AB8C-31FF6EE942FC}" type="datetimeFigureOut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36ADA-5B7C-4C0E-BA9B-EEC24A79D8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042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4206A-D369-45EA-8EC4-E77C5AA3F285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1610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862A-6A7C-4514-B39F-E533E69D803C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37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47044-E5AF-466B-8AAC-63BEFDC76ABC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7000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DC217-2E6B-4D4F-9D28-8F1DE778A85C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20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82968-9AB5-4D7D-84DC-C8B42AFDDF75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64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548DB-4558-4861-8B37-CBB186AE20A5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5076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6EED2-E533-4EDC-92A6-7E8A78E01A71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32049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4F736-27F4-4C87-9CE4-DBF524C8485F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12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658C22-61C6-4084-B45B-2EC95F69D293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419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B302-5000-40D1-A0D0-59C379143CFB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922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F7949-51B8-4AC5-B20D-9CCBEC568E0E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58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0EE34-3217-4B61-B2A6-210D612707A1}" type="datetime1">
              <a:rPr lang="ko-KR" altLang="en-US" smtClean="0"/>
              <a:t>2018-10-24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66AFFB-D27F-44B4-BE95-222A11360BB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37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스마트 스탠드 </a:t>
            </a:r>
            <a:r>
              <a:rPr lang="ko-KR" altLang="en-US" sz="4000" smtClean="0">
                <a:latin typeface="헤움네모고딕172" pitchFamily="18" charset="-127"/>
                <a:ea typeface="헤움네모고딕172" pitchFamily="18" charset="-127"/>
              </a:rPr>
              <a:t>만들고 코딩 하기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미메이커 코딩보드와 </a:t>
            </a:r>
            <a:r>
              <a:rPr lang="ko-KR" altLang="en-US" sz="20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엔트리를</a:t>
            </a:r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활용한 </a:t>
            </a:r>
            <a:endParaRPr lang="en-US" altLang="ko-KR" sz="20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r>
              <a:rPr lang="ko-KR" altLang="en-US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스마트 스탠드 코딩과 만들기</a:t>
            </a:r>
            <a:r>
              <a:rPr lang="en-US" altLang="ko-KR" sz="20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!</a:t>
            </a:r>
            <a:endParaRPr lang="ko-KR" altLang="en-US" sz="20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1026" name="Picture 2" descr="C:\Users\openfingers_laptop\Pictures\프로젝트이미지\KakaoTalk_20180701_203428788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5046365"/>
            <a:ext cx="2286508" cy="173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openfingers_laptop\Pictures\평촌초PPT 교재이미지\엔트리이미지_배경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266" y="5127171"/>
            <a:ext cx="1657474" cy="1680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C:\Users\openfingers_laptop\Pictures\memaker_logo_invisibl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2083"/>
            <a:ext cx="1078686" cy="1078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216528" y="486760"/>
            <a:ext cx="3754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만들면서 배우는 코딩 교육 미메이커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5" name="Picture 2" descr="C:\Users\openfingers_laptop\Pictures\코딩키트이미지\스마트스탠드_02_배경x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2" y="4725144"/>
            <a:ext cx="261302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87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하드웨어 연결프로그램 설치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5355" y="2096110"/>
            <a:ext cx="7848872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만들기에 마우스를 가져다 놓으면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작품 만들기 메뉴를 볼 수 있습니다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24010552" descr="EMB000034c017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816" y="2670658"/>
            <a:ext cx="6788368" cy="15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7" name="_x224008072" descr="EMB000034c017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788" t="38890" r="38630" b="37745"/>
          <a:stretch/>
        </p:blipFill>
        <p:spPr bwMode="auto">
          <a:xfrm>
            <a:off x="1167918" y="4725144"/>
            <a:ext cx="2800351" cy="1419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283968" y="4834591"/>
            <a:ext cx="3682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따라해보기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 창이 나타나면 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‘X’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를 클릭합니다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5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하드웨어 연결프로그램 설치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067943" y="2557775"/>
            <a:ext cx="4396283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미리 작품 만들기를 해보신 경우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, ‘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작품복구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’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안내창이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나옵니다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 ‘</a:t>
            </a:r>
            <a:r>
              <a:rPr lang="ko-KR" altLang="en-US" b="1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취소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를 선택합니다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67942" y="4564230"/>
            <a:ext cx="4396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4"/>
            </a:pP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하드웨어 블록꾸러미에 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하드웨어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’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를 클릭합니다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21707712" descr="EMB000034c0171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91" t="36157" r="38963" b="35910"/>
          <a:stretch/>
        </p:blipFill>
        <p:spPr bwMode="auto">
          <a:xfrm>
            <a:off x="1377827" y="2330285"/>
            <a:ext cx="2380532" cy="147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1" name="_x221706032" descr="EMB000034c0171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8" t="77425" r="62231"/>
          <a:stretch/>
        </p:blipFill>
        <p:spPr bwMode="auto">
          <a:xfrm>
            <a:off x="1379863" y="4221088"/>
            <a:ext cx="2378496" cy="1609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1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하드웨어 연결프로그램 설치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23928" y="2494083"/>
            <a:ext cx="4396283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5"/>
            </a:pP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연결 프로그램 다운로드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를 클릭합니다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47664" y="4322420"/>
            <a:ext cx="6916560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6"/>
            </a:pP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(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익스플로러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)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하단에 모든 콘텐츠 표시가 나타나면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버튼을 클릭해줍니다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새로 고침이 되고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다시 하드웨어 블록꾸러미로 들어가서 </a:t>
            </a:r>
            <a:r>
              <a:rPr lang="en-US" altLang="ko-KR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연결 프로그램 다운로드</a:t>
            </a:r>
            <a:r>
              <a:rPr lang="en-US" altLang="ko-KR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를 클릭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3" name="_x224008472" descr="EMB000034c0171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0" t="9464" r="59259" b="58968"/>
          <a:stretch/>
        </p:blipFill>
        <p:spPr bwMode="auto">
          <a:xfrm>
            <a:off x="1763688" y="1822249"/>
            <a:ext cx="1845538" cy="1786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5" name="_x221705792" descr="EMB000034c017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528" y="3940506"/>
            <a:ext cx="8115042" cy="424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7305675" y="4031727"/>
            <a:ext cx="1219199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9" name="_x118386808" descr="EMB000034c0173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236" y="5732562"/>
            <a:ext cx="8133624" cy="43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6305550" y="5841477"/>
            <a:ext cx="676275" cy="276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1653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하드웨어 연결프로그램 설치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118386408" descr="EMB000034c017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916832"/>
            <a:ext cx="2176463" cy="1604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9" name="_x118385848" descr="EMB000034c0173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1916832"/>
            <a:ext cx="2584450" cy="160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1" name="_x118386808" descr="EMB000034c0173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1916832"/>
            <a:ext cx="2603500" cy="161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3" name="_x118385688" descr="EMB000034c0173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42" y="3861048"/>
            <a:ext cx="2598738" cy="1611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5" name="_x118385848" descr="EMB000034c017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790" y="3862214"/>
            <a:ext cx="2603500" cy="16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47" name="_x118385848" descr="EMB000034c0174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652" y="3865389"/>
            <a:ext cx="2595563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777304" y="5572350"/>
            <a:ext cx="7766347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7"/>
            </a:pP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순서대로 모두 설치를 완료 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982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하드웨어 연결프로그램 설치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92445" y="5129152"/>
            <a:ext cx="7766347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8"/>
            </a:pP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하드웨어 창에서 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를 검색합니다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25016152" descr="EMB000034c0174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963" y="2377084"/>
            <a:ext cx="2694042" cy="220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25027304" descr="EMB000034c017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518" y="3021287"/>
            <a:ext cx="1718578" cy="91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5" name="_x225024264" descr="EMB000034c0174c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376" y="2376281"/>
            <a:ext cx="2697064" cy="2205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_x223682376"/>
          <p:cNvSpPr>
            <a:spLocks noChangeArrowheads="1"/>
          </p:cNvSpPr>
          <p:nvPr/>
        </p:nvSpPr>
        <p:spPr bwMode="auto">
          <a:xfrm>
            <a:off x="5990432" y="3252093"/>
            <a:ext cx="550168" cy="527421"/>
          </a:xfrm>
          <a:prstGeom prst="rect">
            <a:avLst/>
          </a:prstGeom>
          <a:noFill/>
          <a:ln w="35941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16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하드웨어 연결프로그램 설치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572000" y="2249805"/>
            <a:ext cx="3986791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9"/>
            </a:pP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코딩보드와 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USB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케이블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(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흰색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)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을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연결합니다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b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</a:br>
            <a:r>
              <a:rPr lang="ko-KR" altLang="en-US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※ 방향에 주의하세요</a:t>
            </a:r>
            <a:endParaRPr lang="en-US" altLang="ko-KR" dirty="0" smtClean="0">
              <a:solidFill>
                <a:srgbClr val="FF0000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5" name="_x225024584" descr="DRW000034c017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4" y="2050832"/>
            <a:ext cx="3456384" cy="167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7" name="_x225024504" descr="EMB000034c0176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65"/>
          <a:stretch>
            <a:fillRect/>
          </a:stretch>
        </p:blipFill>
        <p:spPr bwMode="auto">
          <a:xfrm>
            <a:off x="792443" y="4221087"/>
            <a:ext cx="1712631" cy="1515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389" name="_x225025544" descr="EMB000034c0176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4221089"/>
            <a:ext cx="1621019" cy="151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4571999" y="4517024"/>
            <a:ext cx="3986790" cy="85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0"/>
            </a:pP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USB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커넥터를 컴퓨터와 연결합니다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33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하드웨어 연결프로그램 설치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959932" y="2095817"/>
            <a:ext cx="4644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1"/>
            </a:pP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(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드라이버 설치 미완료 시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)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보드와 컴퓨터를 연결하면 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연결 중입니다</a:t>
            </a:r>
            <a:r>
              <a:rPr lang="en-US" altLang="ko-KR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’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안내가 나타납니다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 그림과 같이 드라이버를 설치 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225024104" descr="EMB000034c017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4" y="1804764"/>
            <a:ext cx="2856408" cy="233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1" name="_x225023784" descr="EMB000034c017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420246"/>
            <a:ext cx="2655888" cy="173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3" name="_x225025144" descr="EMB000034c0176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241" y="4424612"/>
            <a:ext cx="2651125" cy="173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5" name="_x225024824" descr="EMB000034c0177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4425802"/>
            <a:ext cx="2640013" cy="172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슬라이드 번호 개체 틀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4986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하드웨어 연결프로그램 설치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3959932" y="2095817"/>
            <a:ext cx="4644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2"/>
            </a:pPr>
            <a:r>
              <a:rPr lang="ko-KR" altLang="en-US" dirty="0">
                <a:latin typeface="헤움네모고딕172" pitchFamily="18" charset="-127"/>
                <a:ea typeface="헤움네모고딕172" pitchFamily="18" charset="-127"/>
              </a:rPr>
              <a:t>드라이버 설치까지 전부 완료하면</a:t>
            </a:r>
            <a:r>
              <a:rPr lang="en-US" altLang="ko-KR" dirty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en-US" altLang="ko-KR" dirty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dirty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연결 중입니다</a:t>
            </a:r>
            <a:r>
              <a:rPr lang="en-US" altLang="ko-KR" dirty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.’ → ‘</a:t>
            </a:r>
            <a:r>
              <a:rPr lang="ko-KR" altLang="en-US" dirty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연결 되었습니다</a:t>
            </a:r>
            <a:r>
              <a:rPr lang="en-US" altLang="ko-KR" dirty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.’</a:t>
            </a:r>
            <a:r>
              <a:rPr lang="en-US" altLang="ko-KR" dirty="0">
                <a:latin typeface="헤움네모고딕172" pitchFamily="18" charset="-127"/>
                <a:ea typeface="헤움네모고딕172" pitchFamily="18" charset="-127"/>
              </a:rPr>
              <a:t>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라고 노란색 </a:t>
            </a:r>
            <a:r>
              <a:rPr lang="ko-KR" altLang="en-US" dirty="0">
                <a:latin typeface="헤움네모고딕172" pitchFamily="18" charset="-127"/>
                <a:ea typeface="헤움네모고딕172" pitchFamily="18" charset="-127"/>
              </a:rPr>
              <a:t>배경에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안내문이 </a:t>
            </a:r>
            <a:r>
              <a:rPr lang="ko-KR" altLang="en-US" dirty="0">
                <a:latin typeface="헤움네모고딕172" pitchFamily="18" charset="-127"/>
                <a:ea typeface="헤움네모고딕172" pitchFamily="18" charset="-127"/>
              </a:rPr>
              <a:t>나타나고 사라집니다</a:t>
            </a:r>
            <a:r>
              <a:rPr lang="en-US" altLang="ko-KR" dirty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09" name="_x225024104" descr="EMB000034c0176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64" y="1804764"/>
            <a:ext cx="2856408" cy="233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6" name="_x225024104" descr="EMB000034c0176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311" r="-374" b="74223"/>
          <a:stretch/>
        </p:blipFill>
        <p:spPr bwMode="auto">
          <a:xfrm>
            <a:off x="539552" y="4653136"/>
            <a:ext cx="1350292" cy="1290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타원 19"/>
          <p:cNvSpPr/>
          <p:nvPr/>
        </p:nvSpPr>
        <p:spPr>
          <a:xfrm>
            <a:off x="1470930" y="4572000"/>
            <a:ext cx="381000" cy="381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59932" y="4653136"/>
            <a:ext cx="4644516" cy="12741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3"/>
            </a:pP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하드웨어 창에 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en-US" altLang="ko-KR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X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’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를 클릭하여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닫고 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dirty="0" smtClean="0">
                <a:solidFill>
                  <a:srgbClr val="FF0000"/>
                </a:solidFill>
                <a:latin typeface="헤움네모고딕172" pitchFamily="18" charset="-127"/>
                <a:ea typeface="헤움네모고딕172" pitchFamily="18" charset="-127"/>
              </a:rPr>
              <a:t>연결 프로그램 열기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를 클릭하여 다시 시작합니다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8433" name="_x225024024" descr="EMB000034c0177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609" y="4584508"/>
            <a:ext cx="1266280" cy="14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슬라이드 번호 개체 틀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7993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하드웨어 연결프로그램 설치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908348" y="3910187"/>
            <a:ext cx="7704856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4"/>
            </a:pP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정상적으로 연결이 성공하면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,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하드웨어 블록이 나타납니다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 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7" name="_x225025064" descr="EMB000034c0177b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45"/>
          <a:stretch/>
        </p:blipFill>
        <p:spPr bwMode="auto">
          <a:xfrm>
            <a:off x="1547664" y="1791321"/>
            <a:ext cx="5400675" cy="2113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459" name="_x225023704" descr="DRW000034c017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653136"/>
            <a:ext cx="2716213" cy="171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3635896" y="4641912"/>
            <a:ext cx="49773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15"/>
            </a:pPr>
            <a:r>
              <a:rPr lang="ko-KR" altLang="en-US" dirty="0">
                <a:latin typeface="헤움네모고딕172" pitchFamily="18" charset="-127"/>
                <a:ea typeface="헤움네모고딕172" pitchFamily="18" charset="-127"/>
              </a:rPr>
              <a:t>만일 하드웨어 블록이 나타나지 않고</a:t>
            </a:r>
            <a:r>
              <a:rPr lang="en-US" altLang="ko-KR" dirty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dirty="0">
                <a:latin typeface="헤움네모고딕172" pitchFamily="18" charset="-127"/>
                <a:ea typeface="헤움네모고딕172" pitchFamily="18" charset="-127"/>
              </a:rPr>
              <a:t>다음과 같은 이미지가 나타나면 반드시 ‘예’를 선택해주세요</a:t>
            </a:r>
            <a:r>
              <a:rPr lang="en-US" altLang="ko-KR" dirty="0">
                <a:latin typeface="헤움네모고딕172" pitchFamily="18" charset="-127"/>
                <a:ea typeface="헤움네모고딕172" pitchFamily="18" charset="-127"/>
              </a:rPr>
              <a:t>. </a:t>
            </a:r>
            <a:r>
              <a:rPr lang="ko-KR" altLang="en-US" dirty="0">
                <a:latin typeface="헤움네모고딕172" pitchFamily="18" charset="-127"/>
                <a:ea typeface="헤움네모고딕172" pitchFamily="18" charset="-127"/>
              </a:rPr>
              <a:t>그래야 ‘하드웨어’ 블록이 나타납니다</a:t>
            </a:r>
            <a:r>
              <a:rPr lang="en-US" altLang="ko-KR" dirty="0"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25" name="슬라이드 번호 개체 틀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76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openfingers_laptop\Pictures\교재 ppt작업\로봇코딩1강\코딩보드연결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64" y="1422623"/>
            <a:ext cx="6372225" cy="544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3200" dirty="0" smtClean="0">
                <a:latin typeface="헤움네모고딕172" pitchFamily="18" charset="-127"/>
                <a:ea typeface="헤움네모고딕172" pitchFamily="18" charset="-127"/>
              </a:rPr>
              <a:t>(</a:t>
            </a:r>
            <a:r>
              <a:rPr lang="ko-KR" altLang="en-US" sz="3200" dirty="0" smtClean="0">
                <a:latin typeface="헤움네모고딕172" pitchFamily="18" charset="-127"/>
                <a:ea typeface="헤움네모고딕172" pitchFamily="18" charset="-127"/>
              </a:rPr>
              <a:t>하드웨어 연결프로그램 설치 후</a:t>
            </a:r>
            <a:r>
              <a:rPr lang="en-US" altLang="ko-KR" sz="3200" dirty="0" smtClean="0">
                <a:latin typeface="헤움네모고딕172" pitchFamily="18" charset="-127"/>
                <a:ea typeface="헤움네모고딕172" pitchFamily="18" charset="-127"/>
              </a:rPr>
              <a:t>)</a:t>
            </a:r>
            <a:br>
              <a:rPr lang="en-US" altLang="ko-KR" sz="3200" dirty="0" smtClean="0">
                <a:latin typeface="헤움네모고딕172" pitchFamily="18" charset="-127"/>
                <a:ea typeface="헤움네모고딕172" pitchFamily="18" charset="-127"/>
              </a:rPr>
            </a:br>
            <a:r>
              <a:rPr lang="ko-KR" altLang="en-US" sz="3200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sz="3200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sz="32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cxnSp>
        <p:nvCxnSpPr>
          <p:cNvPr id="4" name="직선 연결선 3"/>
          <p:cNvCxnSpPr/>
          <p:nvPr/>
        </p:nvCxnSpPr>
        <p:spPr>
          <a:xfrm>
            <a:off x="7092280" y="5157192"/>
            <a:ext cx="36004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5148064" y="5301208"/>
            <a:ext cx="936104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100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학습 주제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미메이커 코딩보드의 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LED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를 코딩으로 작동시키고 선택논리를 활용한다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빛 감지 센서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(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조도센서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)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를 활용한 아날로그 개념을 알 수 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순차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선택 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반복 논리를 조합하여 스마트 스탠드를 만들 수 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64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openfingers_laptop\Pictures\교재 ppt작업\로봇코딩1강\코딩보드연결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998" y="1436148"/>
            <a:ext cx="5825330" cy="537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r>
              <a:rPr lang="en-US" altLang="ko-KR" sz="3200" dirty="0" smtClean="0">
                <a:latin typeface="헤움네모고딕172" pitchFamily="18" charset="-127"/>
                <a:ea typeface="헤움네모고딕172" pitchFamily="18" charset="-127"/>
              </a:rPr>
              <a:t>(</a:t>
            </a:r>
            <a:r>
              <a:rPr lang="ko-KR" altLang="en-US" sz="3200" dirty="0" smtClean="0">
                <a:latin typeface="헤움네모고딕172" pitchFamily="18" charset="-127"/>
                <a:ea typeface="헤움네모고딕172" pitchFamily="18" charset="-127"/>
              </a:rPr>
              <a:t>하드웨어 연결프로그램 설치 후</a:t>
            </a:r>
            <a:r>
              <a:rPr lang="en-US" altLang="ko-KR" sz="3200" dirty="0" smtClean="0">
                <a:latin typeface="헤움네모고딕172" pitchFamily="18" charset="-127"/>
                <a:ea typeface="헤움네모고딕172" pitchFamily="18" charset="-127"/>
              </a:rPr>
              <a:t>)</a:t>
            </a:r>
            <a:br>
              <a:rPr lang="en-US" altLang="ko-KR" sz="3200" dirty="0" smtClean="0">
                <a:latin typeface="헤움네모고딕172" pitchFamily="18" charset="-127"/>
                <a:ea typeface="헤움네모고딕172" pitchFamily="18" charset="-127"/>
              </a:rPr>
            </a:br>
            <a:r>
              <a:rPr lang="ko-KR" altLang="en-US" sz="3200" dirty="0" smtClean="0">
                <a:latin typeface="헤움네모고딕172" pitchFamily="18" charset="-127"/>
                <a:ea typeface="헤움네모고딕172" pitchFamily="18" charset="-127"/>
              </a:rPr>
              <a:t>미메이커 코딩보드 연결하기</a:t>
            </a:r>
            <a:r>
              <a:rPr lang="en-US" altLang="ko-KR" sz="3200" dirty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sz="32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060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명령어 블록 창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0482" name="Picture 2" descr="C:\Users\openfingers_laptop\Pictures\교재 ppt작업\로봇코딩1강\명령어블록창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84784"/>
            <a:ext cx="6657975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2285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LED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코딩으로 확인하기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1506" name="Picture 2" descr="C:\Users\openfingers_laptop\Pictures\교재 ppt작업\로봇코딩1강\LED_on_of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56792"/>
            <a:ext cx="7486550" cy="5017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53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LED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코딩으로 확인하기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2530" name="Picture 2" descr="C:\Users\openfingers_laptop\Pictures\교재 ppt작업\로봇코딩1강\LED_on_off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484784"/>
            <a:ext cx="5839072" cy="4927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타원형 설명선 4"/>
          <p:cNvSpPr/>
          <p:nvPr/>
        </p:nvSpPr>
        <p:spPr>
          <a:xfrm>
            <a:off x="0" y="1792402"/>
            <a:ext cx="2411760" cy="1904113"/>
          </a:xfrm>
          <a:prstGeom prst="wedgeEllipseCallout">
            <a:avLst>
              <a:gd name="adj1" fmla="val 64197"/>
              <a:gd name="adj2" fmla="val 91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디지털 핀 켜기와 끄기 사이에 기다리기 블록이 없으면 작동이 안됩니다</a:t>
            </a:r>
            <a:r>
              <a:rPr lang="en-US" altLang="ko-KR" sz="14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4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06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LED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코딩으로 확인하기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30722" name="Picture 2" descr="C:\Users\openfingers_laptop\Pictures\교재 ppt작업\로봇코딩1강\LED모듈 심화학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097" y="1789654"/>
            <a:ext cx="7145232" cy="451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054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openfingers_laptop\Pictures\교재 ppt작업\로봇코딩1강\빛감지센서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132856"/>
            <a:ext cx="6119414" cy="320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헤움네모고딕172" pitchFamily="18" charset="-127"/>
                <a:ea typeface="헤움네모고딕172" pitchFamily="18" charset="-127"/>
              </a:rPr>
              <a:t>빛 감지 센서</a:t>
            </a:r>
            <a:r>
              <a:rPr lang="en-US" altLang="ko-KR" sz="3600" dirty="0" smtClean="0">
                <a:latin typeface="헤움네모고딕172" pitchFamily="18" charset="-127"/>
                <a:ea typeface="헤움네모고딕172" pitchFamily="18" charset="-127"/>
              </a:rPr>
              <a:t>(</a:t>
            </a:r>
            <a:r>
              <a:rPr lang="ko-KR" altLang="en-US" sz="3600" dirty="0" smtClean="0">
                <a:latin typeface="헤움네모고딕172" pitchFamily="18" charset="-127"/>
                <a:ea typeface="헤움네모고딕172" pitchFamily="18" charset="-127"/>
              </a:rPr>
              <a:t>조도센서</a:t>
            </a:r>
            <a:r>
              <a:rPr lang="en-US" altLang="ko-KR" sz="3600" dirty="0" smtClean="0">
                <a:latin typeface="헤움네모고딕172" pitchFamily="18" charset="-127"/>
                <a:ea typeface="헤움네모고딕172" pitchFamily="18" charset="-127"/>
              </a:rPr>
              <a:t>) </a:t>
            </a:r>
            <a:r>
              <a:rPr lang="ko-KR" altLang="en-US" sz="3600" dirty="0" smtClean="0">
                <a:latin typeface="헤움네모고딕172" pitchFamily="18" charset="-127"/>
                <a:ea typeface="헤움네모고딕172" pitchFamily="18" charset="-127"/>
              </a:rPr>
              <a:t>확인하기</a:t>
            </a:r>
            <a:endParaRPr lang="ko-KR" altLang="en-US" sz="36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34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600" dirty="0" smtClean="0">
                <a:latin typeface="헤움네모고딕172" pitchFamily="18" charset="-127"/>
                <a:ea typeface="헤움네모고딕172" pitchFamily="18" charset="-127"/>
              </a:rPr>
              <a:t>빛 감지 센서</a:t>
            </a:r>
            <a:r>
              <a:rPr lang="en-US" altLang="ko-KR" sz="3600" dirty="0" smtClean="0">
                <a:latin typeface="헤움네모고딕172" pitchFamily="18" charset="-127"/>
                <a:ea typeface="헤움네모고딕172" pitchFamily="18" charset="-127"/>
              </a:rPr>
              <a:t>(</a:t>
            </a:r>
            <a:r>
              <a:rPr lang="ko-KR" altLang="en-US" sz="3600" dirty="0" smtClean="0">
                <a:latin typeface="헤움네모고딕172" pitchFamily="18" charset="-127"/>
                <a:ea typeface="헤움네모고딕172" pitchFamily="18" charset="-127"/>
              </a:rPr>
              <a:t>조도센서</a:t>
            </a:r>
            <a:r>
              <a:rPr lang="en-US" altLang="ko-KR" sz="3600" dirty="0" smtClean="0">
                <a:latin typeface="헤움네모고딕172" pitchFamily="18" charset="-127"/>
                <a:ea typeface="헤움네모고딕172" pitchFamily="18" charset="-127"/>
              </a:rPr>
              <a:t>) </a:t>
            </a:r>
            <a:r>
              <a:rPr lang="ko-KR" altLang="en-US" sz="3600" dirty="0" smtClean="0">
                <a:latin typeface="헤움네모고딕172" pitchFamily="18" charset="-127"/>
                <a:ea typeface="헤움네모고딕172" pitchFamily="18" charset="-127"/>
              </a:rPr>
              <a:t>확인하기</a:t>
            </a:r>
            <a:endParaRPr lang="ko-KR" altLang="en-US" sz="36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4579" name="Picture 3" descr="C:\Users\openfingers_laptop\Pictures\교재 ppt작업\로봇코딩1강\빛감지센서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268759"/>
            <a:ext cx="4320480" cy="554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8905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스마트 스탠드 알고리즘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5602" name="Picture 2" descr="C:\Users\openfingers_laptop\Pictures\교재 ppt작업\로봇코딩1강\스마트 스탠드 알고리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484784"/>
            <a:ext cx="6350446" cy="518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828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openfingers_laptop\Pictures\교재 ppt작업\로봇코딩1강\스마트 스탠드 만들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772816"/>
            <a:ext cx="7191376" cy="450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스마트 스탠드 조립하기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7" name="타원형 설명선 6"/>
          <p:cNvSpPr/>
          <p:nvPr/>
        </p:nvSpPr>
        <p:spPr>
          <a:xfrm>
            <a:off x="6804248" y="1988840"/>
            <a:ext cx="2088232" cy="1904113"/>
          </a:xfrm>
          <a:prstGeom prst="wedgeEllipseCallout">
            <a:avLst>
              <a:gd name="adj1" fmla="val -77659"/>
              <a:gd name="adj2" fmla="val 10159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설명서를</a:t>
            </a:r>
            <a:endParaRPr lang="en-US" altLang="ko-KR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참고해서</a:t>
            </a:r>
            <a:endParaRPr lang="en-US" altLang="ko-KR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조립하세요</a:t>
            </a:r>
            <a:r>
              <a:rPr lang="en-US" altLang="ko-KR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94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 등록하기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7650" name="Picture 2" descr="C:\Users\openfingers_laptop\Pictures\교재 ppt작업\로봇코딩1강\오브젝트등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6483746" cy="526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621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4000" dirty="0" smtClean="0">
                <a:latin typeface="헤움네모고딕172" pitchFamily="18" charset="-127"/>
                <a:ea typeface="헤움네모고딕172" pitchFamily="18" charset="-127"/>
              </a:rPr>
              <a:t>스마트 스탠드를 만들고 코딩하자</a:t>
            </a:r>
            <a:endParaRPr lang="ko-KR" altLang="en-US" sz="4000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6146" name="Picture 2" descr="C:\Users\openfingers_laptop\Pictures\평촌초PPT 교재이미지\praise_student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974"/>
          <a:stretch/>
        </p:blipFill>
        <p:spPr bwMode="auto">
          <a:xfrm>
            <a:off x="3995936" y="2579762"/>
            <a:ext cx="5148064" cy="4302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19971464">
            <a:off x="5470781" y="2246383"/>
            <a:ext cx="900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창의력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 rot="800337">
            <a:off x="7483206" y="2287646"/>
            <a:ext cx="86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논리력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6" name="아래쪽 화살표 5"/>
          <p:cNvSpPr/>
          <p:nvPr/>
        </p:nvSpPr>
        <p:spPr>
          <a:xfrm rot="9171563">
            <a:off x="6159447" y="1951776"/>
            <a:ext cx="340719" cy="4122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4" name="아래쪽 화살표 13"/>
          <p:cNvSpPr/>
          <p:nvPr/>
        </p:nvSpPr>
        <p:spPr>
          <a:xfrm rot="11700000">
            <a:off x="8212465" y="2288205"/>
            <a:ext cx="340719" cy="412283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050" name="Picture 2" descr="C:\Users\openfingers_laptop\Pictures\코딩키트이미지\스마트스탠드_04_배경x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6592" y="1340768"/>
            <a:ext cx="7581384" cy="5057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21651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오브젝트가 뭐죠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?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627784" y="2420888"/>
            <a:ext cx="216024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699" name="Picture 3" descr="C:\Users\openfingers_laptop\Pictures\교재 ppt작업\로봇코딩1강\오브젝트는무엇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60909"/>
            <a:ext cx="7191920" cy="365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55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코딩하기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8675" name="Picture 3" descr="C:\Users\openfingers_laptop\Pictures\교재 ppt작업\로봇코딩1강\해코딩하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020" y="2179531"/>
            <a:ext cx="7096372" cy="3389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7713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오브젝트 </a:t>
            </a:r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코딩하기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8674" name="Picture 2" descr="C:\Users\openfingers_laptop\Pictures\교재 ppt작업\로봇코딩1강\구름코딩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84784"/>
            <a:ext cx="6407213" cy="5157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69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89" y="3933056"/>
            <a:ext cx="6300740" cy="2717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96"/>
          <a:stretch/>
        </p:blipFill>
        <p:spPr bwMode="auto">
          <a:xfrm>
            <a:off x="755576" y="1628800"/>
            <a:ext cx="6300740" cy="207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공유 작품 불러오기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12" name="타원형 설명선 11"/>
          <p:cNvSpPr/>
          <p:nvPr/>
        </p:nvSpPr>
        <p:spPr>
          <a:xfrm>
            <a:off x="5508104" y="2331245"/>
            <a:ext cx="2304256" cy="1372842"/>
          </a:xfrm>
          <a:prstGeom prst="wedgeEllipseCallout">
            <a:avLst>
              <a:gd name="adj1" fmla="val -101917"/>
              <a:gd name="adj2" fmla="val -618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작품 공유하기로 들어 갑니다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9" name="타원형 설명선 8"/>
          <p:cNvSpPr/>
          <p:nvPr/>
        </p:nvSpPr>
        <p:spPr>
          <a:xfrm>
            <a:off x="6156176" y="5085184"/>
            <a:ext cx="2376264" cy="1372842"/>
          </a:xfrm>
          <a:prstGeom prst="wedgeEllipseCallout">
            <a:avLst>
              <a:gd name="adj1" fmla="val -101917"/>
              <a:gd name="adj2" fmla="val -61821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‘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미메이커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’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라고 입력하고</a:t>
            </a:r>
            <a:endParaRPr lang="en-US" altLang="ko-KR" sz="1200" dirty="0" smtClean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 err="1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엔터키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 입력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20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1655639"/>
            <a:ext cx="5616624" cy="43069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불러온 작품으로 실행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5" name="타원형 설명선 4"/>
          <p:cNvSpPr/>
          <p:nvPr/>
        </p:nvSpPr>
        <p:spPr>
          <a:xfrm>
            <a:off x="6156176" y="3686840"/>
            <a:ext cx="2592288" cy="1372842"/>
          </a:xfrm>
          <a:prstGeom prst="wedgeEllipseCallout">
            <a:avLst>
              <a:gd name="adj1" fmla="val -3617"/>
              <a:gd name="adj2" fmla="val 96317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미메이커 코딩보드가 연결되었는지 확인하고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시작하기를 클릭합니다</a:t>
            </a:r>
            <a:r>
              <a:rPr lang="en-US" altLang="ko-KR" sz="1200" dirty="0" smtClean="0">
                <a:solidFill>
                  <a:schemeClr val="tx1"/>
                </a:solidFill>
                <a:latin typeface="헤움네모고딕172" pitchFamily="18" charset="-127"/>
                <a:ea typeface="헤움네모고딕172" pitchFamily="18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4358" y="5717232"/>
            <a:ext cx="2172098" cy="490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53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정리하기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조립 키트는 모두 분해하여 봉투에 넣어 놓습니다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코딩 보드의 부품은 제자리에 넣어 놓습니다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</a:p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두 가지를 모두 끝내면 제자리에서 오른손을 들고 선생님을 기다립니다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.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</a:t>
            </a:r>
            <a:endParaRPr lang="en-US" altLang="ko-KR" dirty="0" smtClean="0">
              <a:latin typeface="헤움네모고딕172" pitchFamily="18" charset="-127"/>
              <a:ea typeface="헤움네모고딕172" pitchFamily="18" charset="-127"/>
            </a:endParaRPr>
          </a:p>
          <a:p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27650" name="Picture 2" descr="C:\Users\openfingers_laptop\Pictures\평촌초PPT 교재이미지\손들고 있는 학생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4108177"/>
            <a:ext cx="2765672" cy="2765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2108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로봇코딩 알아보기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3076" name="Picture 4" descr="C:\Users\openfingers_laptop\Pictures\교재 ppt작업\로봇코딩1강\학습주제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700808"/>
            <a:ext cx="6981825" cy="422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058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로봇코딩 알아보기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4098" name="Picture 2" descr="C:\Users\openfingers_laptop\Pictures\교재 ppt작업\로봇코딩1강\더알아보기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576" y="1700808"/>
            <a:ext cx="697230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00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헤움네모고딕172" pitchFamily="18" charset="-127"/>
                <a:ea typeface="헤움네모고딕172" pitchFamily="18" charset="-127"/>
              </a:rPr>
              <a:t>로봇코딩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알아보기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3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5122" name="Picture 2" descr="C:\Users\openfingers_laptop\Pictures\교재 ppt작업\로봇코딩1강\학습주제_조도센서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924" y="1818856"/>
            <a:ext cx="6651198" cy="398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08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헤움네모고딕172" pitchFamily="18" charset="-127"/>
                <a:ea typeface="헤움네모고딕172" pitchFamily="18" charset="-127"/>
              </a:rPr>
              <a:t>로봇코딩 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알아보기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4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6146" name="Picture 2" descr="C:\Users\openfingers_laptop\Pictures\교재 ppt작업\로봇코딩1강\학습주제_조도센서_더알아보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35783"/>
            <a:ext cx="6505128" cy="388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5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회원가입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1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8194" name="Picture 2" descr="C:\Users\openfingers_laptop\Pictures\교재 ppt작업\로봇코딩1강\엔트리회원가입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2776"/>
            <a:ext cx="6467475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3705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>
                <a:latin typeface="헤움네모고딕172" pitchFamily="18" charset="-127"/>
                <a:ea typeface="헤움네모고딕172" pitchFamily="18" charset="-127"/>
              </a:rPr>
              <a:t>엔트리</a:t>
            </a:r>
            <a:r>
              <a:rPr lang="ko-KR" altLang="en-US" dirty="0" smtClean="0">
                <a:latin typeface="헤움네모고딕172" pitchFamily="18" charset="-127"/>
                <a:ea typeface="헤움네모고딕172" pitchFamily="18" charset="-127"/>
              </a:rPr>
              <a:t> 회원가입</a:t>
            </a:r>
            <a:r>
              <a:rPr lang="en-US" altLang="ko-KR" dirty="0" smtClean="0">
                <a:latin typeface="헤움네모고딕172" pitchFamily="18" charset="-127"/>
                <a:ea typeface="헤움네모고딕172" pitchFamily="18" charset="-127"/>
              </a:rPr>
              <a:t>2</a:t>
            </a:r>
            <a:endParaRPr lang="ko-KR" altLang="en-US" dirty="0">
              <a:latin typeface="헤움네모고딕172" pitchFamily="18" charset="-127"/>
              <a:ea typeface="헤움네모고딕172" pitchFamily="18" charset="-127"/>
            </a:endParaRPr>
          </a:p>
        </p:txBody>
      </p:sp>
      <p:pic>
        <p:nvPicPr>
          <p:cNvPr id="7171" name="Picture 3" descr="C:\Users\openfingers_laptop\Pictures\교재 ppt작업\로봇코딩1강\엔트리회원가입0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124" y="1484784"/>
            <a:ext cx="6214020" cy="49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66AFFB-D27F-44B4-BE95-222A11360BB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0896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476</Words>
  <Application>Microsoft Office PowerPoint</Application>
  <PresentationFormat>화면 슬라이드 쇼(4:3)</PresentationFormat>
  <Paragraphs>103</Paragraphs>
  <Slides>35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36" baseType="lpstr">
      <vt:lpstr>Office 테마</vt:lpstr>
      <vt:lpstr>스마트 스탠드 만들고 코딩 하기</vt:lpstr>
      <vt:lpstr>학습 주제</vt:lpstr>
      <vt:lpstr>스마트 스탠드를 만들고 코딩하자</vt:lpstr>
      <vt:lpstr>로봇코딩 알아보기1</vt:lpstr>
      <vt:lpstr>로봇코딩 알아보기2</vt:lpstr>
      <vt:lpstr>로봇코딩 알아보기3</vt:lpstr>
      <vt:lpstr>로봇코딩 알아보기4</vt:lpstr>
      <vt:lpstr>엔트리 회원가입1</vt:lpstr>
      <vt:lpstr>엔트리 회원가입2</vt:lpstr>
      <vt:lpstr>하드웨어 연결프로그램 설치</vt:lpstr>
      <vt:lpstr>하드웨어 연결프로그램 설치</vt:lpstr>
      <vt:lpstr>하드웨어 연결프로그램 설치</vt:lpstr>
      <vt:lpstr>하드웨어 연결프로그램 설치</vt:lpstr>
      <vt:lpstr>하드웨어 연결프로그램 설치</vt:lpstr>
      <vt:lpstr>하드웨어 연결프로그램 설치</vt:lpstr>
      <vt:lpstr>하드웨어 연결프로그램 설치</vt:lpstr>
      <vt:lpstr>하드웨어 연결프로그램 설치</vt:lpstr>
      <vt:lpstr>하드웨어 연결프로그램 설치</vt:lpstr>
      <vt:lpstr>(하드웨어 연결프로그램 설치 후) 미메이커 코딩보드 연결하기1</vt:lpstr>
      <vt:lpstr>(하드웨어 연결프로그램 설치 후) 미메이커 코딩보드 연결하기2</vt:lpstr>
      <vt:lpstr>명령어 블록 창</vt:lpstr>
      <vt:lpstr>LED 코딩으로 확인하기</vt:lpstr>
      <vt:lpstr>LED 코딩으로 확인하기</vt:lpstr>
      <vt:lpstr>LED 코딩으로 확인하기</vt:lpstr>
      <vt:lpstr>빛 감지 센서(조도센서) 확인하기</vt:lpstr>
      <vt:lpstr>빛 감지 센서(조도센서) 확인하기</vt:lpstr>
      <vt:lpstr>스마트 스탠드 알고리즘</vt:lpstr>
      <vt:lpstr>스마트 스탠드 조립하기</vt:lpstr>
      <vt:lpstr>엔트리 오브젝트 등록하기</vt:lpstr>
      <vt:lpstr>엔트리 오브젝트가 뭐죠?</vt:lpstr>
      <vt:lpstr>엔트리 오브젝트 코딩하기</vt:lpstr>
      <vt:lpstr>엔트리 오브젝트 코딩하기</vt:lpstr>
      <vt:lpstr>공유 작품 불러오기</vt:lpstr>
      <vt:lpstr>불러온 작품으로 실행</vt:lpstr>
      <vt:lpstr>정리하기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블록코딩과 문제 해결 논리</dc:title>
  <dc:creator>openfingers_laptop</dc:creator>
  <cp:lastModifiedBy>openfingers_laptop</cp:lastModifiedBy>
  <cp:revision>68</cp:revision>
  <dcterms:created xsi:type="dcterms:W3CDTF">2018-07-05T01:06:31Z</dcterms:created>
  <dcterms:modified xsi:type="dcterms:W3CDTF">2018-10-23T15:30:59Z</dcterms:modified>
</cp:coreProperties>
</file>